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8" r:id="rId13"/>
    <p:sldId id="269" r:id="rId14"/>
    <p:sldId id="265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04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450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Заглавен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bg-BG" smtClean="0"/>
              <a:t>Редакт. стил загл. образец</a:t>
            </a:r>
            <a:endParaRPr lang="en-US"/>
          </a:p>
        </p:txBody>
      </p:sp>
      <p:sp>
        <p:nvSpPr>
          <p:cNvPr id="3" name="Подзаглавие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bg-BG" smtClean="0"/>
              <a:t>Щракнете, за да редактирате стила на подзаглавието в образеца</a:t>
            </a:r>
            <a:endParaRPr lang="en-US"/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871B1-04BF-4C90-8A78-B72CD1FA83D0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5" name="Контейнер за долния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Контейнер за номер на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45A60-C45C-4F3A-8713-836839E1C0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99762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лавие и съдържа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 smtClean="0"/>
              <a:t>Редакт. стил загл. образец</a:t>
            </a:r>
            <a:endParaRPr lang="en-US"/>
          </a:p>
        </p:txBody>
      </p:sp>
      <p:sp>
        <p:nvSpPr>
          <p:cNvPr id="3" name="Контейнер за съдържани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bg-BG" smtClean="0"/>
              <a:t>Редактиране на стиловете на текста в образеца</a:t>
            </a:r>
          </a:p>
          <a:p>
            <a:pPr lvl="1"/>
            <a:r>
              <a:rPr lang="bg-BG" smtClean="0"/>
              <a:t>Второ ниво</a:t>
            </a:r>
          </a:p>
          <a:p>
            <a:pPr lvl="2"/>
            <a:r>
              <a:rPr lang="bg-BG" smtClean="0"/>
              <a:t>Трето ниво</a:t>
            </a:r>
          </a:p>
          <a:p>
            <a:pPr lvl="3"/>
            <a:r>
              <a:rPr lang="bg-BG" smtClean="0"/>
              <a:t>Четвърто ниво</a:t>
            </a:r>
          </a:p>
          <a:p>
            <a:pPr lvl="4"/>
            <a:r>
              <a:rPr lang="bg-BG" smtClean="0"/>
              <a:t>Пето ниво</a:t>
            </a:r>
            <a:endParaRPr lang="en-US"/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871B1-04BF-4C90-8A78-B72CD1FA83D0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5" name="Контейнер за долния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Контейнер за номер на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45A60-C45C-4F3A-8713-836839E1C0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4347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лавка на секци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bg-BG" smtClean="0"/>
              <a:t>Редакт. стил загл. образец</a:t>
            </a:r>
            <a:endParaRPr lang="en-US"/>
          </a:p>
        </p:txBody>
      </p:sp>
      <p:sp>
        <p:nvSpPr>
          <p:cNvPr id="3" name="Текстов контейнер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871B1-04BF-4C90-8A78-B72CD1FA83D0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5" name="Контейнер за долния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Контейнер за номер на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45A60-C45C-4F3A-8713-836839E1C0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73466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е съдържани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 smtClean="0"/>
              <a:t>Редакт. стил загл. образец</a:t>
            </a:r>
            <a:endParaRPr lang="en-US"/>
          </a:p>
        </p:txBody>
      </p:sp>
      <p:sp>
        <p:nvSpPr>
          <p:cNvPr id="3" name="Контейнер за съдържание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bg-BG" smtClean="0"/>
              <a:t>Редактиране на стиловете на текста в образеца</a:t>
            </a:r>
          </a:p>
          <a:p>
            <a:pPr lvl="1"/>
            <a:r>
              <a:rPr lang="bg-BG" smtClean="0"/>
              <a:t>Второ ниво</a:t>
            </a:r>
          </a:p>
          <a:p>
            <a:pPr lvl="2"/>
            <a:r>
              <a:rPr lang="bg-BG" smtClean="0"/>
              <a:t>Трето ниво</a:t>
            </a:r>
          </a:p>
          <a:p>
            <a:pPr lvl="3"/>
            <a:r>
              <a:rPr lang="bg-BG" smtClean="0"/>
              <a:t>Четвърто ниво</a:t>
            </a:r>
          </a:p>
          <a:p>
            <a:pPr lvl="4"/>
            <a:r>
              <a:rPr lang="bg-BG" smtClean="0"/>
              <a:t>Пето ниво</a:t>
            </a:r>
            <a:endParaRPr lang="en-US"/>
          </a:p>
        </p:txBody>
      </p:sp>
      <p:sp>
        <p:nvSpPr>
          <p:cNvPr id="4" name="Контейнер за съдържание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bg-BG" smtClean="0"/>
              <a:t>Редактиране на стиловете на текста в образеца</a:t>
            </a:r>
          </a:p>
          <a:p>
            <a:pPr lvl="1"/>
            <a:r>
              <a:rPr lang="bg-BG" smtClean="0"/>
              <a:t>Второ ниво</a:t>
            </a:r>
          </a:p>
          <a:p>
            <a:pPr lvl="2"/>
            <a:r>
              <a:rPr lang="bg-BG" smtClean="0"/>
              <a:t>Трето ниво</a:t>
            </a:r>
          </a:p>
          <a:p>
            <a:pPr lvl="3"/>
            <a:r>
              <a:rPr lang="bg-BG" smtClean="0"/>
              <a:t>Четвърто ниво</a:t>
            </a:r>
          </a:p>
          <a:p>
            <a:pPr lvl="4"/>
            <a:r>
              <a:rPr lang="bg-BG" smtClean="0"/>
              <a:t>Пето ниво</a:t>
            </a:r>
            <a:endParaRPr lang="en-US"/>
          </a:p>
        </p:txBody>
      </p:sp>
      <p:sp>
        <p:nvSpPr>
          <p:cNvPr id="5" name="Контейнер за 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871B1-04BF-4C90-8A78-B72CD1FA83D0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6" name="Контейнер за долния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Контейнер за номер на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45A60-C45C-4F3A-8713-836839E1C0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65029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bg-BG" smtClean="0"/>
              <a:t>Редакт. стил загл. образец</a:t>
            </a:r>
            <a:endParaRPr lang="en-US"/>
          </a:p>
        </p:txBody>
      </p:sp>
      <p:sp>
        <p:nvSpPr>
          <p:cNvPr id="3" name="Текстов контейнер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sp>
        <p:nvSpPr>
          <p:cNvPr id="4" name="Контейнер за съдържание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bg-BG" smtClean="0"/>
              <a:t>Редактиране на стиловете на текста в образеца</a:t>
            </a:r>
          </a:p>
          <a:p>
            <a:pPr lvl="1"/>
            <a:r>
              <a:rPr lang="bg-BG" smtClean="0"/>
              <a:t>Второ ниво</a:t>
            </a:r>
          </a:p>
          <a:p>
            <a:pPr lvl="2"/>
            <a:r>
              <a:rPr lang="bg-BG" smtClean="0"/>
              <a:t>Трето ниво</a:t>
            </a:r>
          </a:p>
          <a:p>
            <a:pPr lvl="3"/>
            <a:r>
              <a:rPr lang="bg-BG" smtClean="0"/>
              <a:t>Четвърто ниво</a:t>
            </a:r>
          </a:p>
          <a:p>
            <a:pPr lvl="4"/>
            <a:r>
              <a:rPr lang="bg-BG" smtClean="0"/>
              <a:t>Пето ниво</a:t>
            </a:r>
            <a:endParaRPr lang="en-US"/>
          </a:p>
        </p:txBody>
      </p:sp>
      <p:sp>
        <p:nvSpPr>
          <p:cNvPr id="5" name="Текстов контейнер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sp>
        <p:nvSpPr>
          <p:cNvPr id="6" name="Контейнер за съдържание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bg-BG" smtClean="0"/>
              <a:t>Редактиране на стиловете на текста в образеца</a:t>
            </a:r>
          </a:p>
          <a:p>
            <a:pPr lvl="1"/>
            <a:r>
              <a:rPr lang="bg-BG" smtClean="0"/>
              <a:t>Второ ниво</a:t>
            </a:r>
          </a:p>
          <a:p>
            <a:pPr lvl="2"/>
            <a:r>
              <a:rPr lang="bg-BG" smtClean="0"/>
              <a:t>Трето ниво</a:t>
            </a:r>
          </a:p>
          <a:p>
            <a:pPr lvl="3"/>
            <a:r>
              <a:rPr lang="bg-BG" smtClean="0"/>
              <a:t>Четвърто ниво</a:t>
            </a:r>
          </a:p>
          <a:p>
            <a:pPr lvl="4"/>
            <a:r>
              <a:rPr lang="bg-BG" smtClean="0"/>
              <a:t>Пето ниво</a:t>
            </a:r>
            <a:endParaRPr lang="en-US"/>
          </a:p>
        </p:txBody>
      </p:sp>
      <p:sp>
        <p:nvSpPr>
          <p:cNvPr id="7" name="Контейнер за 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871B1-04BF-4C90-8A78-B72CD1FA83D0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8" name="Контейнер за долния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Контейнер за номер на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45A60-C45C-4F3A-8713-836839E1C0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2950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Само заглав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 smtClean="0"/>
              <a:t>Редакт. стил загл. образец</a:t>
            </a:r>
            <a:endParaRPr lang="en-US"/>
          </a:p>
        </p:txBody>
      </p:sp>
      <p:sp>
        <p:nvSpPr>
          <p:cNvPr id="3" name="Контейнер за 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871B1-04BF-4C90-8A78-B72CD1FA83D0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4" name="Контейнер за долния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Контейнер за номер на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45A60-C45C-4F3A-8713-836839E1C0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39488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разе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Контейнер за 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871B1-04BF-4C90-8A78-B72CD1FA83D0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3" name="Контейнер за долния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Контейнер за номер на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45A60-C45C-4F3A-8713-836839E1C0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20731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Съдържание с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bg-BG" smtClean="0"/>
              <a:t>Редакт. стил загл. образец</a:t>
            </a:r>
            <a:endParaRPr lang="en-US"/>
          </a:p>
        </p:txBody>
      </p:sp>
      <p:sp>
        <p:nvSpPr>
          <p:cNvPr id="3" name="Контейнер за съдържание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  <a:p>
            <a:pPr lvl="1"/>
            <a:r>
              <a:rPr lang="bg-BG" smtClean="0"/>
              <a:t>Второ ниво</a:t>
            </a:r>
          </a:p>
          <a:p>
            <a:pPr lvl="2"/>
            <a:r>
              <a:rPr lang="bg-BG" smtClean="0"/>
              <a:t>Трето ниво</a:t>
            </a:r>
          </a:p>
          <a:p>
            <a:pPr lvl="3"/>
            <a:r>
              <a:rPr lang="bg-BG" smtClean="0"/>
              <a:t>Четвърто ниво</a:t>
            </a:r>
          </a:p>
          <a:p>
            <a:pPr lvl="4"/>
            <a:r>
              <a:rPr lang="bg-BG" smtClean="0"/>
              <a:t>Пето ниво</a:t>
            </a:r>
            <a:endParaRPr lang="en-US"/>
          </a:p>
        </p:txBody>
      </p:sp>
      <p:sp>
        <p:nvSpPr>
          <p:cNvPr id="4" name="Текстов контейнер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sp>
        <p:nvSpPr>
          <p:cNvPr id="5" name="Контейнер за 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871B1-04BF-4C90-8A78-B72CD1FA83D0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6" name="Контейнер за долния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Контейнер за номер на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45A60-C45C-4F3A-8713-836839E1C0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5237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Картина с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bg-BG" smtClean="0"/>
              <a:t>Редакт. стил загл. образец</a:t>
            </a:r>
            <a:endParaRPr lang="en-US"/>
          </a:p>
        </p:txBody>
      </p:sp>
      <p:sp>
        <p:nvSpPr>
          <p:cNvPr id="3" name="Контейнер за картина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Текстов контейнер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sp>
        <p:nvSpPr>
          <p:cNvPr id="5" name="Контейнер за 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871B1-04BF-4C90-8A78-B72CD1FA83D0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6" name="Контейнер за долния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Контейнер за номер на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45A60-C45C-4F3A-8713-836839E1C0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4147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лавие и вертикален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 smtClean="0"/>
              <a:t>Редакт. стил загл. образец</a:t>
            </a:r>
            <a:endParaRPr lang="en-US"/>
          </a:p>
        </p:txBody>
      </p:sp>
      <p:sp>
        <p:nvSpPr>
          <p:cNvPr id="3" name="Контейнер за вертикален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bg-BG" smtClean="0"/>
              <a:t>Редактиране на стиловете на текста в образеца</a:t>
            </a:r>
          </a:p>
          <a:p>
            <a:pPr lvl="1"/>
            <a:r>
              <a:rPr lang="bg-BG" smtClean="0"/>
              <a:t>Второ ниво</a:t>
            </a:r>
          </a:p>
          <a:p>
            <a:pPr lvl="2"/>
            <a:r>
              <a:rPr lang="bg-BG" smtClean="0"/>
              <a:t>Трето ниво</a:t>
            </a:r>
          </a:p>
          <a:p>
            <a:pPr lvl="3"/>
            <a:r>
              <a:rPr lang="bg-BG" smtClean="0"/>
              <a:t>Четвърто ниво</a:t>
            </a:r>
          </a:p>
          <a:p>
            <a:pPr lvl="4"/>
            <a:r>
              <a:rPr lang="bg-BG" smtClean="0"/>
              <a:t>Пето ниво</a:t>
            </a:r>
            <a:endParaRPr lang="en-US"/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871B1-04BF-4C90-8A78-B72CD1FA83D0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5" name="Контейнер за долния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Контейнер за номер на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45A60-C45C-4F3A-8713-836839E1C0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10070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но заглавие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но заглавие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bg-BG" smtClean="0"/>
              <a:t>Редакт. стил загл. образец</a:t>
            </a:r>
            <a:endParaRPr lang="en-US"/>
          </a:p>
        </p:txBody>
      </p:sp>
      <p:sp>
        <p:nvSpPr>
          <p:cNvPr id="3" name="Контейнер за вертикален текст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bg-BG" smtClean="0"/>
              <a:t>Редактиране на стиловете на текста в образеца</a:t>
            </a:r>
          </a:p>
          <a:p>
            <a:pPr lvl="1"/>
            <a:r>
              <a:rPr lang="bg-BG" smtClean="0"/>
              <a:t>Второ ниво</a:t>
            </a:r>
          </a:p>
          <a:p>
            <a:pPr lvl="2"/>
            <a:r>
              <a:rPr lang="bg-BG" smtClean="0"/>
              <a:t>Трето ниво</a:t>
            </a:r>
          </a:p>
          <a:p>
            <a:pPr lvl="3"/>
            <a:r>
              <a:rPr lang="bg-BG" smtClean="0"/>
              <a:t>Четвърто ниво</a:t>
            </a:r>
          </a:p>
          <a:p>
            <a:pPr lvl="4"/>
            <a:r>
              <a:rPr lang="bg-BG" smtClean="0"/>
              <a:t>Пето ниво</a:t>
            </a:r>
            <a:endParaRPr lang="en-US"/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871B1-04BF-4C90-8A78-B72CD1FA83D0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5" name="Контейнер за долния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Контейнер за номер на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45A60-C45C-4F3A-8713-836839E1C0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94734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Контейнер за заглавие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bg-BG" smtClean="0"/>
              <a:t>Редакт. стил загл. образец</a:t>
            </a:r>
            <a:endParaRPr lang="en-US"/>
          </a:p>
        </p:txBody>
      </p:sp>
      <p:sp>
        <p:nvSpPr>
          <p:cNvPr id="3" name="Текстов контейнер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bg-BG" smtClean="0"/>
              <a:t>Редактиране на стиловете на текста в образеца</a:t>
            </a:r>
          </a:p>
          <a:p>
            <a:pPr lvl="1"/>
            <a:r>
              <a:rPr lang="bg-BG" smtClean="0"/>
              <a:t>Второ ниво</a:t>
            </a:r>
          </a:p>
          <a:p>
            <a:pPr lvl="2"/>
            <a:r>
              <a:rPr lang="bg-BG" smtClean="0"/>
              <a:t>Трето ниво</a:t>
            </a:r>
          </a:p>
          <a:p>
            <a:pPr lvl="3"/>
            <a:r>
              <a:rPr lang="bg-BG" smtClean="0"/>
              <a:t>Четвърто ниво</a:t>
            </a:r>
          </a:p>
          <a:p>
            <a:pPr lvl="4"/>
            <a:r>
              <a:rPr lang="bg-BG" smtClean="0"/>
              <a:t>Пето ниво</a:t>
            </a:r>
            <a:endParaRPr lang="en-US"/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0871B1-04BF-4C90-8A78-B72CD1FA83D0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5" name="Контейнер за долния колонтитул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Контейнер за номер на слайда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445A60-C45C-4F3A-8713-836839E1C0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2377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Картина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7087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Digital Poets Presentation BG HD 720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5939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088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Картина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7266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Картина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6359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Картина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8790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Картина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6128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Bardarov writer slide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2518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314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74242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Картина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3744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Картина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6507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Budna voda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8833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98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72727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Jelanie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4805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8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72727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zimen den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4470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58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74242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Картина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1453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Картина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6186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Тема на Office">
  <a:themeElements>
    <a:clrScheme name="О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О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О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194</TotalTime>
  <Words>0</Words>
  <Application>Microsoft Office PowerPoint</Application>
  <PresentationFormat>Широк екран</PresentationFormat>
  <Paragraphs>0</Paragraphs>
  <Slides>14</Slides>
  <Notes>0</Notes>
  <HiddenSlides>0</HiddenSlides>
  <MMClips>5</MMClips>
  <ScaleCrop>false</ScaleCrop>
  <HeadingPairs>
    <vt:vector size="6" baseType="variant">
      <vt:variant>
        <vt:lpstr>Използвани шрифтове</vt:lpstr>
      </vt:variant>
      <vt:variant>
        <vt:i4>3</vt:i4>
      </vt:variant>
      <vt:variant>
        <vt:lpstr>Тема</vt:lpstr>
      </vt:variant>
      <vt:variant>
        <vt:i4>1</vt:i4>
      </vt:variant>
      <vt:variant>
        <vt:lpstr>Заглавия на слайдовете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Тема на Office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на PowerPoint</dc:title>
  <dc:creator>Petko Manchev</dc:creator>
  <cp:lastModifiedBy>Petko Manchev</cp:lastModifiedBy>
  <cp:revision>4</cp:revision>
  <dcterms:created xsi:type="dcterms:W3CDTF">2023-06-08T17:13:20Z</dcterms:created>
  <dcterms:modified xsi:type="dcterms:W3CDTF">2023-06-09T07:02:46Z</dcterms:modified>
</cp:coreProperties>
</file>